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63" r:id="rId5"/>
    <p:sldId id="260" r:id="rId6"/>
    <p:sldId id="259" r:id="rId7"/>
    <p:sldId id="258" r:id="rId8"/>
    <p:sldId id="262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EA3C18-36D5-49D7-AB1B-DCC4B519576A}" v="6" dt="2023-01-06T14:08:26.517"/>
    <p1510:client id="{B0A5BC60-AC40-4FE8-BD02-62331BEBF6AA}" v="9" dt="2022-01-12T22:50:53.8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5112" autoAdjust="0"/>
  </p:normalViewPr>
  <p:slideViewPr>
    <p:cSldViewPr snapToGrid="0">
      <p:cViewPr varScale="1">
        <p:scale>
          <a:sx n="83" d="100"/>
          <a:sy n="83" d="100"/>
        </p:scale>
        <p:origin x="45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wer L" userId="97bce527-4910-4d6b-93f9-954f1bc8f8e9" providerId="ADAL" clId="{B0A5BC60-AC40-4FE8-BD02-62331BEBF6AA}"/>
    <pc:docChg chg="modSld">
      <pc:chgData name="Brewer L" userId="97bce527-4910-4d6b-93f9-954f1bc8f8e9" providerId="ADAL" clId="{B0A5BC60-AC40-4FE8-BD02-62331BEBF6AA}" dt="2022-01-12T22:55:24.955" v="10" actId="20577"/>
      <pc:docMkLst>
        <pc:docMk/>
      </pc:docMkLst>
      <pc:sldChg chg="addSp delSp modSp mod">
        <pc:chgData name="Brewer L" userId="97bce527-4910-4d6b-93f9-954f1bc8f8e9" providerId="ADAL" clId="{B0A5BC60-AC40-4FE8-BD02-62331BEBF6AA}" dt="2022-01-12T22:55:24.955" v="10" actId="20577"/>
        <pc:sldMkLst>
          <pc:docMk/>
          <pc:sldMk cId="3081087916" sldId="258"/>
        </pc:sldMkLst>
        <pc:spChg chg="mod">
          <ac:chgData name="Brewer L" userId="97bce527-4910-4d6b-93f9-954f1bc8f8e9" providerId="ADAL" clId="{B0A5BC60-AC40-4FE8-BD02-62331BEBF6AA}" dt="2022-01-12T22:55:24.955" v="10" actId="20577"/>
          <ac:spMkLst>
            <pc:docMk/>
            <pc:sldMk cId="3081087916" sldId="258"/>
            <ac:spMk id="7" creationId="{0C02C8F4-3D2D-4167-A33C-CFD1463E59B7}"/>
          </ac:spMkLst>
        </pc:spChg>
        <pc:picChg chg="add del mod">
          <ac:chgData name="Brewer L" userId="97bce527-4910-4d6b-93f9-954f1bc8f8e9" providerId="ADAL" clId="{B0A5BC60-AC40-4FE8-BD02-62331BEBF6AA}" dt="2022-01-12T15:04:09.872" v="4"/>
          <ac:picMkLst>
            <pc:docMk/>
            <pc:sldMk cId="3081087916" sldId="258"/>
            <ac:picMk id="3" creationId="{37F121C4-9E32-4DAF-88C9-B7FBAF9DDEDA}"/>
          </ac:picMkLst>
        </pc:picChg>
        <pc:picChg chg="add mod">
          <ac:chgData name="Brewer L" userId="97bce527-4910-4d6b-93f9-954f1bc8f8e9" providerId="ADAL" clId="{B0A5BC60-AC40-4FE8-BD02-62331BEBF6AA}" dt="2022-01-12T15:04:09.872" v="4"/>
          <ac:picMkLst>
            <pc:docMk/>
            <pc:sldMk cId="3081087916" sldId="258"/>
            <ac:picMk id="4" creationId="{4CFEE73E-355A-42E2-8B1D-140772E69B04}"/>
          </ac:picMkLst>
        </pc:picChg>
        <pc:picChg chg="del">
          <ac:chgData name="Brewer L" userId="97bce527-4910-4d6b-93f9-954f1bc8f8e9" providerId="ADAL" clId="{B0A5BC60-AC40-4FE8-BD02-62331BEBF6AA}" dt="2022-01-12T15:00:24.060" v="3"/>
          <ac:picMkLst>
            <pc:docMk/>
            <pc:sldMk cId="3081087916" sldId="258"/>
            <ac:picMk id="14" creationId="{856DD7C0-F6B2-48A4-AE00-2FC0A728827E}"/>
          </ac:picMkLst>
        </pc:picChg>
      </pc:sldChg>
      <pc:sldChg chg="addSp delSp modSp">
        <pc:chgData name="Brewer L" userId="97bce527-4910-4d6b-93f9-954f1bc8f8e9" providerId="ADAL" clId="{B0A5BC60-AC40-4FE8-BD02-62331BEBF6AA}" dt="2022-01-12T22:50:53.862" v="8"/>
        <pc:sldMkLst>
          <pc:docMk/>
          <pc:sldMk cId="2319449290" sldId="263"/>
        </pc:sldMkLst>
        <pc:picChg chg="add del mod">
          <ac:chgData name="Brewer L" userId="97bce527-4910-4d6b-93f9-954f1bc8f8e9" providerId="ADAL" clId="{B0A5BC60-AC40-4FE8-BD02-62331BEBF6AA}" dt="2022-01-12T22:49:26.949" v="6"/>
          <ac:picMkLst>
            <pc:docMk/>
            <pc:sldMk cId="2319449290" sldId="263"/>
            <ac:picMk id="2" creationId="{2A2A7479-AB62-4FF8-B728-00CCD2A9AEEF}"/>
          </ac:picMkLst>
        </pc:picChg>
        <pc:picChg chg="del">
          <ac:chgData name="Brewer L" userId="97bce527-4910-4d6b-93f9-954f1bc8f8e9" providerId="ADAL" clId="{B0A5BC60-AC40-4FE8-BD02-62331BEBF6AA}" dt="2022-01-12T14:57:19.600" v="0"/>
          <ac:picMkLst>
            <pc:docMk/>
            <pc:sldMk cId="2319449290" sldId="263"/>
            <ac:picMk id="2" creationId="{A96404B9-258B-4D54-8C4A-2E3FDF52F96B}"/>
          </ac:picMkLst>
        </pc:picChg>
        <pc:picChg chg="add del mod">
          <ac:chgData name="Brewer L" userId="97bce527-4910-4d6b-93f9-954f1bc8f8e9" providerId="ADAL" clId="{B0A5BC60-AC40-4FE8-BD02-62331BEBF6AA}" dt="2022-01-12T14:57:45.456" v="1"/>
          <ac:picMkLst>
            <pc:docMk/>
            <pc:sldMk cId="2319449290" sldId="263"/>
            <ac:picMk id="3" creationId="{6F33B0B8-DE54-487E-9A10-B38D2E85F523}"/>
          </ac:picMkLst>
        </pc:picChg>
        <pc:picChg chg="add del mod">
          <ac:chgData name="Brewer L" userId="97bce527-4910-4d6b-93f9-954f1bc8f8e9" providerId="ADAL" clId="{B0A5BC60-AC40-4FE8-BD02-62331BEBF6AA}" dt="2022-01-12T22:50:32.283" v="7"/>
          <ac:picMkLst>
            <pc:docMk/>
            <pc:sldMk cId="2319449290" sldId="263"/>
            <ac:picMk id="3" creationId="{E3098326-87A5-42E5-82C9-7B80383F43DD}"/>
          </ac:picMkLst>
        </pc:picChg>
        <pc:picChg chg="add del mod">
          <ac:chgData name="Brewer L" userId="97bce527-4910-4d6b-93f9-954f1bc8f8e9" providerId="ADAL" clId="{B0A5BC60-AC40-4FE8-BD02-62331BEBF6AA}" dt="2022-01-12T14:58:03.067" v="2"/>
          <ac:picMkLst>
            <pc:docMk/>
            <pc:sldMk cId="2319449290" sldId="263"/>
            <ac:picMk id="7" creationId="{233271AD-8BBE-4882-99F9-9DB280E85298}"/>
          </ac:picMkLst>
        </pc:picChg>
        <pc:picChg chg="add del mod">
          <ac:chgData name="Brewer L" userId="97bce527-4910-4d6b-93f9-954f1bc8f8e9" providerId="ADAL" clId="{B0A5BC60-AC40-4FE8-BD02-62331BEBF6AA}" dt="2022-01-12T22:50:53.862" v="8"/>
          <ac:picMkLst>
            <pc:docMk/>
            <pc:sldMk cId="2319449290" sldId="263"/>
            <ac:picMk id="7" creationId="{A1B85BB6-4E2D-4D33-BEC9-60CC30901DBA}"/>
          </ac:picMkLst>
        </pc:picChg>
        <pc:picChg chg="add del mod">
          <ac:chgData name="Brewer L" userId="97bce527-4910-4d6b-93f9-954f1bc8f8e9" providerId="ADAL" clId="{B0A5BC60-AC40-4FE8-BD02-62331BEBF6AA}" dt="2022-01-12T22:47:37.527" v="5"/>
          <ac:picMkLst>
            <pc:docMk/>
            <pc:sldMk cId="2319449290" sldId="263"/>
            <ac:picMk id="8" creationId="{8FFF92BE-E432-4F4D-95E7-CCFF8D48A771}"/>
          </ac:picMkLst>
        </pc:picChg>
        <pc:picChg chg="add mod">
          <ac:chgData name="Brewer L" userId="97bce527-4910-4d6b-93f9-954f1bc8f8e9" providerId="ADAL" clId="{B0A5BC60-AC40-4FE8-BD02-62331BEBF6AA}" dt="2022-01-12T22:50:53.862" v="8"/>
          <ac:picMkLst>
            <pc:docMk/>
            <pc:sldMk cId="2319449290" sldId="263"/>
            <ac:picMk id="9" creationId="{3D0DC16A-6643-428D-A49A-C86A1A97B262}"/>
          </ac:picMkLst>
        </pc:picChg>
      </pc:sldChg>
    </pc:docChg>
  </pc:docChgLst>
  <pc:docChgLst>
    <pc:chgData name="Brewer L" userId="S::linda.brewer@thirskschool.org::97bce527-4910-4d6b-93f9-954f1bc8f8e9" providerId="AD" clId="Web-{7FEA3C18-36D5-49D7-AB1B-DCC4B519576A}"/>
    <pc:docChg chg="modSld">
      <pc:chgData name="Brewer L" userId="S::linda.brewer@thirskschool.org::97bce527-4910-4d6b-93f9-954f1bc8f8e9" providerId="AD" clId="Web-{7FEA3C18-36D5-49D7-AB1B-DCC4B519576A}" dt="2023-01-06T14:08:24.595" v="1" actId="20577"/>
      <pc:docMkLst>
        <pc:docMk/>
      </pc:docMkLst>
      <pc:sldChg chg="modSp">
        <pc:chgData name="Brewer L" userId="S::linda.brewer@thirskschool.org::97bce527-4910-4d6b-93f9-954f1bc8f8e9" providerId="AD" clId="Web-{7FEA3C18-36D5-49D7-AB1B-DCC4B519576A}" dt="2023-01-06T14:08:24.595" v="1" actId="20577"/>
        <pc:sldMkLst>
          <pc:docMk/>
          <pc:sldMk cId="2677072498" sldId="259"/>
        </pc:sldMkLst>
        <pc:spChg chg="mod">
          <ac:chgData name="Brewer L" userId="S::linda.brewer@thirskschool.org::97bce527-4910-4d6b-93f9-954f1bc8f8e9" providerId="AD" clId="Web-{7FEA3C18-36D5-49D7-AB1B-DCC4B519576A}" dt="2023-01-06T14:08:24.595" v="1" actId="20577"/>
          <ac:spMkLst>
            <pc:docMk/>
            <pc:sldMk cId="2677072498" sldId="259"/>
            <ac:spMk id="12" creationId="{8851A654-A375-4A12-A369-08FCAC0905D9}"/>
          </ac:spMkLst>
        </pc:spChg>
      </pc:sldChg>
    </pc:docChg>
  </pc:docChgLst>
  <pc:docChgLst>
    <pc:chgData name="Brewer L" userId="97bce527-4910-4d6b-93f9-954f1bc8f8e9" providerId="ADAL" clId="{DCFE890B-FC2F-44B8-A728-B2083F860B55}"/>
    <pc:docChg chg="undo custSel mod addSld delSld modSld modMainMaster">
      <pc:chgData name="Brewer L" userId="97bce527-4910-4d6b-93f9-954f1bc8f8e9" providerId="ADAL" clId="{DCFE890B-FC2F-44B8-A728-B2083F860B55}" dt="2021-01-24T23:06:36.023" v="627"/>
      <pc:docMkLst>
        <pc:docMk/>
      </pc:docMkLst>
      <pc:sldChg chg="addSp delSp modSp mod">
        <pc:chgData name="Brewer L" userId="97bce527-4910-4d6b-93f9-954f1bc8f8e9" providerId="ADAL" clId="{DCFE890B-FC2F-44B8-A728-B2083F860B55}" dt="2021-01-24T23:06:36.023" v="627"/>
        <pc:sldMkLst>
          <pc:docMk/>
          <pc:sldMk cId="3081087916" sldId="258"/>
        </pc:sldMkLst>
        <pc:spChg chg="mod">
          <ac:chgData name="Brewer L" userId="97bce527-4910-4d6b-93f9-954f1bc8f8e9" providerId="ADAL" clId="{DCFE890B-FC2F-44B8-A728-B2083F860B55}" dt="2021-01-24T21:26:35.471" v="25" actId="1582"/>
          <ac:spMkLst>
            <pc:docMk/>
            <pc:sldMk cId="3081087916" sldId="258"/>
            <ac:spMk id="6" creationId="{733E6A02-081A-4428-BD81-5D71D7CC96A7}"/>
          </ac:spMkLst>
        </pc:spChg>
        <pc:spChg chg="mod">
          <ac:chgData name="Brewer L" userId="97bce527-4910-4d6b-93f9-954f1bc8f8e9" providerId="ADAL" clId="{DCFE890B-FC2F-44B8-A728-B2083F860B55}" dt="2021-01-24T22:25:54.856" v="561" actId="962"/>
          <ac:spMkLst>
            <pc:docMk/>
            <pc:sldMk cId="3081087916" sldId="258"/>
            <ac:spMk id="7" creationId="{0C02C8F4-3D2D-4167-A33C-CFD1463E59B7}"/>
          </ac:spMkLst>
        </pc:spChg>
        <pc:spChg chg="mod">
          <ac:chgData name="Brewer L" userId="97bce527-4910-4d6b-93f9-954f1bc8f8e9" providerId="ADAL" clId="{DCFE890B-FC2F-44B8-A728-B2083F860B55}" dt="2021-01-24T21:27:03.160" v="26" actId="208"/>
          <ac:spMkLst>
            <pc:docMk/>
            <pc:sldMk cId="3081087916" sldId="258"/>
            <ac:spMk id="9" creationId="{7CAE408F-03A6-48A4-9FBB-9E790275419E}"/>
          </ac:spMkLst>
        </pc:spChg>
        <pc:grpChg chg="del mod">
          <ac:chgData name="Brewer L" userId="97bce527-4910-4d6b-93f9-954f1bc8f8e9" providerId="ADAL" clId="{DCFE890B-FC2F-44B8-A728-B2083F860B55}" dt="2021-01-24T21:23:06.364" v="11"/>
          <ac:grpSpMkLst>
            <pc:docMk/>
            <pc:sldMk cId="3081087916" sldId="258"/>
            <ac:grpSpMk id="8" creationId="{F5972E88-3821-45A9-8419-D9A982D91354}"/>
          </ac:grpSpMkLst>
        </pc:grpChg>
        <pc:picChg chg="add del mod">
          <ac:chgData name="Brewer L" userId="97bce527-4910-4d6b-93f9-954f1bc8f8e9" providerId="ADAL" clId="{DCFE890B-FC2F-44B8-A728-B2083F860B55}" dt="2021-01-24T22:27:05.223" v="571" actId="478"/>
          <ac:picMkLst>
            <pc:docMk/>
            <pc:sldMk cId="3081087916" sldId="258"/>
            <ac:picMk id="11" creationId="{0511C6FA-4B68-490F-B2FD-2ECB09E9589E}"/>
          </ac:picMkLst>
        </pc:picChg>
        <pc:picChg chg="add del mod">
          <ac:chgData name="Brewer L" userId="97bce527-4910-4d6b-93f9-954f1bc8f8e9" providerId="ADAL" clId="{DCFE890B-FC2F-44B8-A728-B2083F860B55}" dt="2021-01-24T23:06:36.023" v="627"/>
          <ac:picMkLst>
            <pc:docMk/>
            <pc:sldMk cId="3081087916" sldId="258"/>
            <ac:picMk id="13" creationId="{E3901D39-352C-4035-811A-FB1F841E649F}"/>
          </ac:picMkLst>
        </pc:picChg>
        <pc:picChg chg="add mod">
          <ac:chgData name="Brewer L" userId="97bce527-4910-4d6b-93f9-954f1bc8f8e9" providerId="ADAL" clId="{DCFE890B-FC2F-44B8-A728-B2083F860B55}" dt="2021-01-24T23:06:36.023" v="627"/>
          <ac:picMkLst>
            <pc:docMk/>
            <pc:sldMk cId="3081087916" sldId="258"/>
            <ac:picMk id="14" creationId="{856DD7C0-F6B2-48A4-AE00-2FC0A728827E}"/>
          </ac:picMkLst>
        </pc:picChg>
        <pc:inkChg chg="add del">
          <ac:chgData name="Brewer L" userId="97bce527-4910-4d6b-93f9-954f1bc8f8e9" providerId="ADAL" clId="{DCFE890B-FC2F-44B8-A728-B2083F860B55}" dt="2021-01-24T21:23:06.365" v="13"/>
          <ac:inkMkLst>
            <pc:docMk/>
            <pc:sldMk cId="3081087916" sldId="258"/>
            <ac:inkMk id="3" creationId="{7672BC65-C4FB-4749-B3F1-8430CF6965ED}"/>
          </ac:inkMkLst>
        </pc:inkChg>
        <pc:inkChg chg="add del mod">
          <ac:chgData name="Brewer L" userId="97bce527-4910-4d6b-93f9-954f1bc8f8e9" providerId="ADAL" clId="{DCFE890B-FC2F-44B8-A728-B2083F860B55}" dt="2021-01-24T21:23:06.364" v="11"/>
          <ac:inkMkLst>
            <pc:docMk/>
            <pc:sldMk cId="3081087916" sldId="258"/>
            <ac:inkMk id="4" creationId="{ADDFC015-6EE0-4B68-834A-0D8168461164}"/>
          </ac:inkMkLst>
        </pc:inkChg>
        <pc:inkChg chg="add del mod">
          <ac:chgData name="Brewer L" userId="97bce527-4910-4d6b-93f9-954f1bc8f8e9" providerId="ADAL" clId="{DCFE890B-FC2F-44B8-A728-B2083F860B55}" dt="2021-01-24T21:23:06.365" v="12"/>
          <ac:inkMkLst>
            <pc:docMk/>
            <pc:sldMk cId="3081087916" sldId="258"/>
            <ac:inkMk id="5" creationId="{562385DA-0699-49DB-A5CA-EABB9F24FF3B}"/>
          </ac:inkMkLst>
        </pc:inkChg>
      </pc:sldChg>
      <pc:sldChg chg="addSp delSp modSp mod">
        <pc:chgData name="Brewer L" userId="97bce527-4910-4d6b-93f9-954f1bc8f8e9" providerId="ADAL" clId="{DCFE890B-FC2F-44B8-A728-B2083F860B55}" dt="2021-01-24T23:02:59.839" v="626"/>
        <pc:sldMkLst>
          <pc:docMk/>
          <pc:sldMk cId="2677072498" sldId="259"/>
        </pc:sldMkLst>
        <pc:picChg chg="add del mod">
          <ac:chgData name="Brewer L" userId="97bce527-4910-4d6b-93f9-954f1bc8f8e9" providerId="ADAL" clId="{DCFE890B-FC2F-44B8-A728-B2083F860B55}" dt="2021-01-24T23:02:59.839" v="626"/>
          <ac:picMkLst>
            <pc:docMk/>
            <pc:sldMk cId="2677072498" sldId="259"/>
            <ac:picMk id="7" creationId="{F6B28659-CED8-4BC9-8DCF-13D9CA57D87E}"/>
          </ac:picMkLst>
        </pc:picChg>
        <pc:picChg chg="mod">
          <ac:chgData name="Brewer L" userId="97bce527-4910-4d6b-93f9-954f1bc8f8e9" providerId="ADAL" clId="{DCFE890B-FC2F-44B8-A728-B2083F860B55}" dt="2021-01-24T21:25:45.562" v="23" actId="14100"/>
          <ac:picMkLst>
            <pc:docMk/>
            <pc:sldMk cId="2677072498" sldId="259"/>
            <ac:picMk id="8" creationId="{3E095ABB-73AD-4AFE-8274-AD7192ACFA19}"/>
          </ac:picMkLst>
        </pc:picChg>
        <pc:picChg chg="add mod">
          <ac:chgData name="Brewer L" userId="97bce527-4910-4d6b-93f9-954f1bc8f8e9" providerId="ADAL" clId="{DCFE890B-FC2F-44B8-A728-B2083F860B55}" dt="2021-01-24T23:02:59.839" v="626"/>
          <ac:picMkLst>
            <pc:docMk/>
            <pc:sldMk cId="2677072498" sldId="259"/>
            <ac:picMk id="13" creationId="{85BA0D11-4A81-4E1D-89BC-B3200D805C5E}"/>
          </ac:picMkLst>
        </pc:picChg>
      </pc:sldChg>
      <pc:sldChg chg="addSp delSp modSp mod">
        <pc:chgData name="Brewer L" userId="97bce527-4910-4d6b-93f9-954f1bc8f8e9" providerId="ADAL" clId="{DCFE890B-FC2F-44B8-A728-B2083F860B55}" dt="2021-01-24T22:58:55.016" v="625"/>
        <pc:sldMkLst>
          <pc:docMk/>
          <pc:sldMk cId="1402696454" sldId="260"/>
        </pc:sldMkLst>
        <pc:spChg chg="mod">
          <ac:chgData name="Brewer L" userId="97bce527-4910-4d6b-93f9-954f1bc8f8e9" providerId="ADAL" clId="{DCFE890B-FC2F-44B8-A728-B2083F860B55}" dt="2021-01-24T22:09:12.950" v="221" actId="207"/>
          <ac:spMkLst>
            <pc:docMk/>
            <pc:sldMk cId="1402696454" sldId="260"/>
            <ac:spMk id="4" creationId="{CDDF3D5F-9560-4672-8245-59EBCEEFE152}"/>
          </ac:spMkLst>
        </pc:spChg>
        <pc:spChg chg="mod">
          <ac:chgData name="Brewer L" userId="97bce527-4910-4d6b-93f9-954f1bc8f8e9" providerId="ADAL" clId="{DCFE890B-FC2F-44B8-A728-B2083F860B55}" dt="2021-01-24T22:07:32.368" v="211" actId="207"/>
          <ac:spMkLst>
            <pc:docMk/>
            <pc:sldMk cId="1402696454" sldId="260"/>
            <ac:spMk id="18" creationId="{B60056E0-C345-4B63-9FEC-616DC1451CF4}"/>
          </ac:spMkLst>
        </pc:spChg>
        <pc:picChg chg="add mod">
          <ac:chgData name="Brewer L" userId="97bce527-4910-4d6b-93f9-954f1bc8f8e9" providerId="ADAL" clId="{DCFE890B-FC2F-44B8-A728-B2083F860B55}" dt="2021-01-24T22:58:55.016" v="625"/>
          <ac:picMkLst>
            <pc:docMk/>
            <pc:sldMk cId="1402696454" sldId="260"/>
            <ac:picMk id="3" creationId="{CDA6087B-D883-42D1-84EB-3DFE878DED11}"/>
          </ac:picMkLst>
        </pc:picChg>
        <pc:inkChg chg="add del">
          <ac:chgData name="Brewer L" userId="97bce527-4910-4d6b-93f9-954f1bc8f8e9" providerId="ADAL" clId="{DCFE890B-FC2F-44B8-A728-B2083F860B55}" dt="2021-01-24T22:07:04.843" v="210"/>
          <ac:inkMkLst>
            <pc:docMk/>
            <pc:sldMk cId="1402696454" sldId="260"/>
            <ac:inkMk id="2" creationId="{EA443430-0D17-49C6-8A3E-01156406F679}"/>
          </ac:inkMkLst>
        </pc:inkChg>
      </pc:sldChg>
      <pc:sldChg chg="addSp delSp modSp mod">
        <pc:chgData name="Brewer L" userId="97bce527-4910-4d6b-93f9-954f1bc8f8e9" providerId="ADAL" clId="{DCFE890B-FC2F-44B8-A728-B2083F860B55}" dt="2021-01-24T23:06:36.023" v="627"/>
        <pc:sldMkLst>
          <pc:docMk/>
          <pc:sldMk cId="2394333007" sldId="262"/>
        </pc:sldMkLst>
        <pc:spChg chg="add del mod">
          <ac:chgData name="Brewer L" userId="97bce527-4910-4d6b-93f9-954f1bc8f8e9" providerId="ADAL" clId="{DCFE890B-FC2F-44B8-A728-B2083F860B55}" dt="2021-01-24T22:10:18.517" v="222" actId="478"/>
          <ac:spMkLst>
            <pc:docMk/>
            <pc:sldMk cId="2394333007" sldId="262"/>
            <ac:spMk id="10" creationId="{F8FD0F50-9646-43BE-9A8B-5D991BDDF9AD}"/>
          </ac:spMkLst>
        </pc:spChg>
        <pc:spChg chg="add mod">
          <ac:chgData name="Brewer L" userId="97bce527-4910-4d6b-93f9-954f1bc8f8e9" providerId="ADAL" clId="{DCFE890B-FC2F-44B8-A728-B2083F860B55}" dt="2021-01-24T22:14:49.143" v="352" actId="20577"/>
          <ac:spMkLst>
            <pc:docMk/>
            <pc:sldMk cId="2394333007" sldId="262"/>
            <ac:spMk id="11" creationId="{D38D46C1-1EE9-4576-9FCF-C9897D7F9C96}"/>
          </ac:spMkLst>
        </pc:spChg>
        <pc:spChg chg="add mod">
          <ac:chgData name="Brewer L" userId="97bce527-4910-4d6b-93f9-954f1bc8f8e9" providerId="ADAL" clId="{DCFE890B-FC2F-44B8-A728-B2083F860B55}" dt="2021-01-24T22:25:03.347" v="558" actId="20577"/>
          <ac:spMkLst>
            <pc:docMk/>
            <pc:sldMk cId="2394333007" sldId="262"/>
            <ac:spMk id="12" creationId="{07E9D7E9-78D4-43DE-AEFF-7F601B3A269D}"/>
          </ac:spMkLst>
        </pc:spChg>
        <pc:picChg chg="add del mod">
          <ac:chgData name="Brewer L" userId="97bce527-4910-4d6b-93f9-954f1bc8f8e9" providerId="ADAL" clId="{DCFE890B-FC2F-44B8-A728-B2083F860B55}" dt="2021-01-24T22:02:25.450" v="200" actId="21"/>
          <ac:picMkLst>
            <pc:docMk/>
            <pc:sldMk cId="2394333007" sldId="262"/>
            <ac:picMk id="2" creationId="{983A622A-4617-4AF3-82DA-EAAB42BFDF38}"/>
          </ac:picMkLst>
        </pc:picChg>
        <pc:picChg chg="add del mod">
          <ac:chgData name="Brewer L" userId="97bce527-4910-4d6b-93f9-954f1bc8f8e9" providerId="ADAL" clId="{DCFE890B-FC2F-44B8-A728-B2083F860B55}" dt="2021-01-24T21:47:25.833" v="149" actId="21"/>
          <ac:picMkLst>
            <pc:docMk/>
            <pc:sldMk cId="2394333007" sldId="262"/>
            <ac:picMk id="4" creationId="{07A722BB-A887-4E35-AB82-E7EEB7544F2F}"/>
          </ac:picMkLst>
        </pc:picChg>
        <pc:picChg chg="add del mod ord">
          <ac:chgData name="Brewer L" userId="97bce527-4910-4d6b-93f9-954f1bc8f8e9" providerId="ADAL" clId="{DCFE890B-FC2F-44B8-A728-B2083F860B55}" dt="2021-01-24T22:11:37.668" v="223" actId="478"/>
          <ac:picMkLst>
            <pc:docMk/>
            <pc:sldMk cId="2394333007" sldId="262"/>
            <ac:picMk id="7" creationId="{C70D9BD5-A485-49A7-9FD4-0ADC65F0E6F5}"/>
          </ac:picMkLst>
        </pc:picChg>
        <pc:picChg chg="add del mod">
          <ac:chgData name="Brewer L" userId="97bce527-4910-4d6b-93f9-954f1bc8f8e9" providerId="ADAL" clId="{DCFE890B-FC2F-44B8-A728-B2083F860B55}" dt="2021-01-24T22:23:07.942" v="537" actId="478"/>
          <ac:picMkLst>
            <pc:docMk/>
            <pc:sldMk cId="2394333007" sldId="262"/>
            <ac:picMk id="14" creationId="{4311BFDE-43E2-400A-911C-0BC9C5BA5649}"/>
          </ac:picMkLst>
        </pc:picChg>
        <pc:picChg chg="add del mod">
          <ac:chgData name="Brewer L" userId="97bce527-4910-4d6b-93f9-954f1bc8f8e9" providerId="ADAL" clId="{DCFE890B-FC2F-44B8-A728-B2083F860B55}" dt="2021-01-24T22:22:54.794" v="535" actId="478"/>
          <ac:picMkLst>
            <pc:docMk/>
            <pc:sldMk cId="2394333007" sldId="262"/>
            <ac:picMk id="17" creationId="{5D47FD3E-21FE-4271-BB70-75FD44C9F0FE}"/>
          </ac:picMkLst>
        </pc:picChg>
        <pc:picChg chg="add mod">
          <ac:chgData name="Brewer L" userId="97bce527-4910-4d6b-93f9-954f1bc8f8e9" providerId="ADAL" clId="{DCFE890B-FC2F-44B8-A728-B2083F860B55}" dt="2021-01-24T22:23:22.090" v="539" actId="1076"/>
          <ac:picMkLst>
            <pc:docMk/>
            <pc:sldMk cId="2394333007" sldId="262"/>
            <ac:picMk id="19" creationId="{0B428455-CCBD-495D-80B7-C721D2B374B5}"/>
          </ac:picMkLst>
        </pc:picChg>
        <pc:picChg chg="add mod modCrop">
          <ac:chgData name="Brewer L" userId="97bce527-4910-4d6b-93f9-954f1bc8f8e9" providerId="ADAL" clId="{DCFE890B-FC2F-44B8-A728-B2083F860B55}" dt="2021-01-24T22:24:43.803" v="549" actId="1076"/>
          <ac:picMkLst>
            <pc:docMk/>
            <pc:sldMk cId="2394333007" sldId="262"/>
            <ac:picMk id="21" creationId="{535BB936-32D0-4EAD-B25C-3E325E052A41}"/>
          </ac:picMkLst>
        </pc:picChg>
        <pc:picChg chg="add mod">
          <ac:chgData name="Brewer L" userId="97bce527-4910-4d6b-93f9-954f1bc8f8e9" providerId="ADAL" clId="{DCFE890B-FC2F-44B8-A728-B2083F860B55}" dt="2021-01-24T23:06:36.023" v="627"/>
          <ac:picMkLst>
            <pc:docMk/>
            <pc:sldMk cId="2394333007" sldId="262"/>
            <ac:picMk id="22" creationId="{0B240FD2-16E6-4E0E-9838-D3EAE057A452}"/>
          </ac:picMkLst>
        </pc:picChg>
        <pc:inkChg chg="add del">
          <ac:chgData name="Brewer L" userId="97bce527-4910-4d6b-93f9-954f1bc8f8e9" providerId="ADAL" clId="{DCFE890B-FC2F-44B8-A728-B2083F860B55}" dt="2021-01-24T21:56:12.156" v="174" actId="9405"/>
          <ac:inkMkLst>
            <pc:docMk/>
            <pc:sldMk cId="2394333007" sldId="262"/>
            <ac:inkMk id="5" creationId="{3608629C-6E39-47F0-BDEE-E66C0439111C}"/>
          </ac:inkMkLst>
        </pc:inkChg>
        <pc:inkChg chg="add">
          <ac:chgData name="Brewer L" userId="97bce527-4910-4d6b-93f9-954f1bc8f8e9" providerId="ADAL" clId="{DCFE890B-FC2F-44B8-A728-B2083F860B55}" dt="2021-01-24T22:00:16.187" v="184" actId="9405"/>
          <ac:inkMkLst>
            <pc:docMk/>
            <pc:sldMk cId="2394333007" sldId="262"/>
            <ac:inkMk id="8" creationId="{F18B0607-A5CC-4C82-A17A-ED44A6993CCF}"/>
          </ac:inkMkLst>
        </pc:inkChg>
        <pc:inkChg chg="add del">
          <ac:chgData name="Brewer L" userId="97bce527-4910-4d6b-93f9-954f1bc8f8e9" providerId="ADAL" clId="{DCFE890B-FC2F-44B8-A728-B2083F860B55}" dt="2021-01-24T22:03:09.133" v="203" actId="9405"/>
          <ac:inkMkLst>
            <pc:docMk/>
            <pc:sldMk cId="2394333007" sldId="262"/>
            <ac:inkMk id="9" creationId="{E8BD9596-E1CF-46A9-8359-EFE06387F7ED}"/>
          </ac:inkMkLst>
        </pc:inkChg>
        <pc:inkChg chg="add del">
          <ac:chgData name="Brewer L" userId="97bce527-4910-4d6b-93f9-954f1bc8f8e9" providerId="ADAL" clId="{DCFE890B-FC2F-44B8-A728-B2083F860B55}" dt="2021-01-24T22:21:37.156" v="520" actId="9405"/>
          <ac:inkMkLst>
            <pc:docMk/>
            <pc:sldMk cId="2394333007" sldId="262"/>
            <ac:inkMk id="15" creationId="{6CAD61CD-05F3-4DBD-9CAA-C5F24DD51E43}"/>
          </ac:inkMkLst>
        </pc:inkChg>
      </pc:sldChg>
      <pc:sldChg chg="addSp modSp mod setBg">
        <pc:chgData name="Brewer L" userId="97bce527-4910-4d6b-93f9-954f1bc8f8e9" providerId="ADAL" clId="{DCFE890B-FC2F-44B8-A728-B2083F860B55}" dt="2021-01-24T22:58:55.016" v="625"/>
        <pc:sldMkLst>
          <pc:docMk/>
          <pc:sldMk cId="2319449290" sldId="263"/>
        </pc:sldMkLst>
        <pc:spChg chg="mod">
          <ac:chgData name="Brewer L" userId="97bce527-4910-4d6b-93f9-954f1bc8f8e9" providerId="ADAL" clId="{DCFE890B-FC2F-44B8-A728-B2083F860B55}" dt="2021-01-24T21:45:10.731" v="142" actId="1076"/>
          <ac:spMkLst>
            <pc:docMk/>
            <pc:sldMk cId="2319449290" sldId="263"/>
            <ac:spMk id="4" creationId="{DFE4EBCC-57BF-4E58-B4CF-3036069EA44D}"/>
          </ac:spMkLst>
        </pc:spChg>
        <pc:spChg chg="mod">
          <ac:chgData name="Brewer L" userId="97bce527-4910-4d6b-93f9-954f1bc8f8e9" providerId="ADAL" clId="{DCFE890B-FC2F-44B8-A728-B2083F860B55}" dt="2021-01-24T21:45:27.033" v="145" actId="1076"/>
          <ac:spMkLst>
            <pc:docMk/>
            <pc:sldMk cId="2319449290" sldId="263"/>
            <ac:spMk id="5" creationId="{930DEAD9-A369-4566-87F4-B4B8513AEDCF}"/>
          </ac:spMkLst>
        </pc:spChg>
        <pc:spChg chg="add">
          <ac:chgData name="Brewer L" userId="97bce527-4910-4d6b-93f9-954f1bc8f8e9" providerId="ADAL" clId="{DCFE890B-FC2F-44B8-A728-B2083F860B55}" dt="2021-01-24T21:43:57.674" v="132" actId="26606"/>
          <ac:spMkLst>
            <pc:docMk/>
            <pc:sldMk cId="2319449290" sldId="263"/>
            <ac:spMk id="11" creationId="{C1DD1A8A-57D5-4A81-AD04-532B043C5611}"/>
          </ac:spMkLst>
        </pc:spChg>
        <pc:spChg chg="add">
          <ac:chgData name="Brewer L" userId="97bce527-4910-4d6b-93f9-954f1bc8f8e9" providerId="ADAL" clId="{DCFE890B-FC2F-44B8-A728-B2083F860B55}" dt="2021-01-24T21:43:57.674" v="132" actId="26606"/>
          <ac:spMkLst>
            <pc:docMk/>
            <pc:sldMk cId="2319449290" sldId="263"/>
            <ac:spMk id="13" creationId="{007891EC-4501-44ED-A8C8-B11B6DB767AB}"/>
          </ac:spMkLst>
        </pc:spChg>
        <pc:picChg chg="add mod">
          <ac:chgData name="Brewer L" userId="97bce527-4910-4d6b-93f9-954f1bc8f8e9" providerId="ADAL" clId="{DCFE890B-FC2F-44B8-A728-B2083F860B55}" dt="2021-01-24T22:58:55.016" v="625"/>
          <ac:picMkLst>
            <pc:docMk/>
            <pc:sldMk cId="2319449290" sldId="263"/>
            <ac:picMk id="2" creationId="{A96404B9-258B-4D54-8C4A-2E3FDF52F96B}"/>
          </ac:picMkLst>
        </pc:picChg>
        <pc:picChg chg="add mod ord">
          <ac:chgData name="Brewer L" userId="97bce527-4910-4d6b-93f9-954f1bc8f8e9" providerId="ADAL" clId="{DCFE890B-FC2F-44B8-A728-B2083F860B55}" dt="2021-01-24T21:45:16.847" v="143" actId="1076"/>
          <ac:picMkLst>
            <pc:docMk/>
            <pc:sldMk cId="2319449290" sldId="263"/>
            <ac:picMk id="6" creationId="{7BB10598-93F4-4C8C-9598-6D1443BC3EF2}"/>
          </ac:picMkLst>
        </pc:picChg>
      </pc:sldChg>
      <pc:sldChg chg="addSp delSp modSp add del mod">
        <pc:chgData name="Brewer L" userId="97bce527-4910-4d6b-93f9-954f1bc8f8e9" providerId="ADAL" clId="{DCFE890B-FC2F-44B8-A728-B2083F860B55}" dt="2021-01-24T23:06:36.023" v="627"/>
        <pc:sldMkLst>
          <pc:docMk/>
          <pc:sldMk cId="1311500745" sldId="264"/>
        </pc:sldMkLst>
        <pc:spChg chg="mod ord">
          <ac:chgData name="Brewer L" userId="97bce527-4910-4d6b-93f9-954f1bc8f8e9" providerId="ADAL" clId="{DCFE890B-FC2F-44B8-A728-B2083F860B55}" dt="2021-01-24T22:53:59.361" v="580" actId="1076"/>
          <ac:spMkLst>
            <pc:docMk/>
            <pc:sldMk cId="1311500745" sldId="264"/>
            <ac:spMk id="4" creationId="{7CE9EDFC-35FE-4B99-B78C-DDD91889D340}"/>
          </ac:spMkLst>
        </pc:spChg>
        <pc:spChg chg="add mod">
          <ac:chgData name="Brewer L" userId="97bce527-4910-4d6b-93f9-954f1bc8f8e9" providerId="ADAL" clId="{DCFE890B-FC2F-44B8-A728-B2083F860B55}" dt="2021-01-24T22:55:40.597" v="624" actId="207"/>
          <ac:spMkLst>
            <pc:docMk/>
            <pc:sldMk cId="1311500745" sldId="264"/>
            <ac:spMk id="12" creationId="{A565D573-5EB3-4F90-8FCC-078930EBA63F}"/>
          </ac:spMkLst>
        </pc:spChg>
        <pc:grpChg chg="mod">
          <ac:chgData name="Brewer L" userId="97bce527-4910-4d6b-93f9-954f1bc8f8e9" providerId="ADAL" clId="{DCFE890B-FC2F-44B8-A728-B2083F860B55}" dt="2021-01-24T21:36:51.142" v="95"/>
          <ac:grpSpMkLst>
            <pc:docMk/>
            <pc:sldMk cId="1311500745" sldId="264"/>
            <ac:grpSpMk id="11" creationId="{A9B8C745-6515-4527-AEE1-4F837852F916}"/>
          </ac:grpSpMkLst>
        </pc:grpChg>
        <pc:picChg chg="del">
          <ac:chgData name="Brewer L" userId="97bce527-4910-4d6b-93f9-954f1bc8f8e9" providerId="ADAL" clId="{DCFE890B-FC2F-44B8-A728-B2083F860B55}" dt="2021-01-24T21:28:23.725" v="32" actId="21"/>
          <ac:picMkLst>
            <pc:docMk/>
            <pc:sldMk cId="1311500745" sldId="264"/>
            <ac:picMk id="3" creationId="{36074CA0-DA13-426A-8E25-8EA4BBC458C4}"/>
          </ac:picMkLst>
        </pc:picChg>
        <pc:picChg chg="add del mod">
          <ac:chgData name="Brewer L" userId="97bce527-4910-4d6b-93f9-954f1bc8f8e9" providerId="ADAL" clId="{DCFE890B-FC2F-44B8-A728-B2083F860B55}" dt="2021-01-24T22:54:54.846" v="617" actId="478"/>
          <ac:picMkLst>
            <pc:docMk/>
            <pc:sldMk cId="1311500745" sldId="264"/>
            <ac:picMk id="6" creationId="{B83D96B1-D8BB-415F-A998-246DE1BB0360}"/>
          </ac:picMkLst>
        </pc:picChg>
        <pc:picChg chg="add mod">
          <ac:chgData name="Brewer L" userId="97bce527-4910-4d6b-93f9-954f1bc8f8e9" providerId="ADAL" clId="{DCFE890B-FC2F-44B8-A728-B2083F860B55}" dt="2021-01-24T23:06:36.023" v="627"/>
          <ac:picMkLst>
            <pc:docMk/>
            <pc:sldMk cId="1311500745" sldId="264"/>
            <ac:picMk id="13" creationId="{BCE5E666-9BD2-40D6-95D0-9CE0457BF90D}"/>
          </ac:picMkLst>
        </pc:picChg>
        <pc:inkChg chg="add del">
          <ac:chgData name="Brewer L" userId="97bce527-4910-4d6b-93f9-954f1bc8f8e9" providerId="ADAL" clId="{DCFE890B-FC2F-44B8-A728-B2083F860B55}" dt="2021-01-24T21:29:13.503" v="38"/>
          <ac:inkMkLst>
            <pc:docMk/>
            <pc:sldMk cId="1311500745" sldId="264"/>
            <ac:inkMk id="2" creationId="{EC90DBB2-0A00-41D3-86EB-51CE018875D6}"/>
          </ac:inkMkLst>
        </pc:inkChg>
        <pc:inkChg chg="add del">
          <ac:chgData name="Brewer L" userId="97bce527-4910-4d6b-93f9-954f1bc8f8e9" providerId="ADAL" clId="{DCFE890B-FC2F-44B8-A728-B2083F860B55}" dt="2021-01-24T21:36:40.462" v="88"/>
          <ac:inkMkLst>
            <pc:docMk/>
            <pc:sldMk cId="1311500745" sldId="264"/>
            <ac:inkMk id="7" creationId="{1FC0F766-A78A-45DE-9B3D-B15206B3F33B}"/>
          </ac:inkMkLst>
        </pc:inkChg>
        <pc:inkChg chg="add del">
          <ac:chgData name="Brewer L" userId="97bce527-4910-4d6b-93f9-954f1bc8f8e9" providerId="ADAL" clId="{DCFE890B-FC2F-44B8-A728-B2083F860B55}" dt="2021-01-24T21:36:40.460" v="87"/>
          <ac:inkMkLst>
            <pc:docMk/>
            <pc:sldMk cId="1311500745" sldId="264"/>
            <ac:inkMk id="8" creationId="{25D4F771-803A-42D3-B100-5F5F84B7E1AF}"/>
          </ac:inkMkLst>
        </pc:inkChg>
        <pc:inkChg chg="add del mod">
          <ac:chgData name="Brewer L" userId="97bce527-4910-4d6b-93f9-954f1bc8f8e9" providerId="ADAL" clId="{DCFE890B-FC2F-44B8-A728-B2083F860B55}" dt="2021-01-24T21:36:53.297" v="96"/>
          <ac:inkMkLst>
            <pc:docMk/>
            <pc:sldMk cId="1311500745" sldId="264"/>
            <ac:inkMk id="9" creationId="{DEED93DD-43E4-4A89-95CE-47B1EC00C776}"/>
          </ac:inkMkLst>
        </pc:inkChg>
        <pc:inkChg chg="add del mod">
          <ac:chgData name="Brewer L" userId="97bce527-4910-4d6b-93f9-954f1bc8f8e9" providerId="ADAL" clId="{DCFE890B-FC2F-44B8-A728-B2083F860B55}" dt="2021-01-24T21:36:51.142" v="95"/>
          <ac:inkMkLst>
            <pc:docMk/>
            <pc:sldMk cId="1311500745" sldId="264"/>
            <ac:inkMk id="10" creationId="{0EAD4464-3126-4297-85AA-624755625393}"/>
          </ac:inkMkLst>
        </pc:inkChg>
      </pc:sldChg>
      <pc:sldChg chg="addSp delSp modSp mod">
        <pc:chgData name="Brewer L" userId="97bce527-4910-4d6b-93f9-954f1bc8f8e9" providerId="ADAL" clId="{DCFE890B-FC2F-44B8-A728-B2083F860B55}" dt="2021-01-24T23:06:36.023" v="627"/>
        <pc:sldMkLst>
          <pc:docMk/>
          <pc:sldMk cId="1777701656" sldId="265"/>
        </pc:sldMkLst>
        <pc:picChg chg="mod modCrop">
          <ac:chgData name="Brewer L" userId="97bce527-4910-4d6b-93f9-954f1bc8f8e9" providerId="ADAL" clId="{DCFE890B-FC2F-44B8-A728-B2083F860B55}" dt="2021-01-24T22:28:00.905" v="574" actId="207"/>
          <ac:picMkLst>
            <pc:docMk/>
            <pc:sldMk cId="1777701656" sldId="265"/>
            <ac:picMk id="5" creationId="{EFAC1E3D-D0A8-447F-9A0A-442CCF0AEBEA}"/>
          </ac:picMkLst>
        </pc:picChg>
        <pc:picChg chg="add mod">
          <ac:chgData name="Brewer L" userId="97bce527-4910-4d6b-93f9-954f1bc8f8e9" providerId="ADAL" clId="{DCFE890B-FC2F-44B8-A728-B2083F860B55}" dt="2021-01-24T23:06:36.023" v="627"/>
          <ac:picMkLst>
            <pc:docMk/>
            <pc:sldMk cId="1777701656" sldId="265"/>
            <ac:picMk id="6" creationId="{9443B555-47D7-473C-B741-FBFEA617AB93}"/>
          </ac:picMkLst>
        </pc:picChg>
        <pc:inkChg chg="add">
          <ac:chgData name="Brewer L" userId="97bce527-4910-4d6b-93f9-954f1bc8f8e9" providerId="ADAL" clId="{DCFE890B-FC2F-44B8-A728-B2083F860B55}" dt="2021-01-24T21:28:01.688" v="31" actId="9405"/>
          <ac:inkMkLst>
            <pc:docMk/>
            <pc:sldMk cId="1777701656" sldId="265"/>
            <ac:inkMk id="2" creationId="{76655509-A8EF-4843-A9D0-4689DB56E84C}"/>
          </ac:inkMkLst>
        </pc:inkChg>
        <pc:inkChg chg="add">
          <ac:chgData name="Brewer L" userId="97bce527-4910-4d6b-93f9-954f1bc8f8e9" providerId="ADAL" clId="{DCFE890B-FC2F-44B8-A728-B2083F860B55}" dt="2021-01-24T21:39:24.568" v="115" actId="9405"/>
          <ac:inkMkLst>
            <pc:docMk/>
            <pc:sldMk cId="1777701656" sldId="265"/>
            <ac:inkMk id="3" creationId="{49325216-C448-4E0F-9FF1-0ADE57C7D1C8}"/>
          </ac:inkMkLst>
        </pc:inkChg>
        <pc:inkChg chg="add del">
          <ac:chgData name="Brewer L" userId="97bce527-4910-4d6b-93f9-954f1bc8f8e9" providerId="ADAL" clId="{DCFE890B-FC2F-44B8-A728-B2083F860B55}" dt="2021-01-24T22:28:05.686" v="576" actId="9405"/>
          <ac:inkMkLst>
            <pc:docMk/>
            <pc:sldMk cId="1777701656" sldId="265"/>
            <ac:inkMk id="4" creationId="{9EE700C7-40CA-4882-BC19-23E1DBA7A852}"/>
          </ac:inkMkLst>
        </pc:inkChg>
      </pc:sldChg>
      <pc:sldChg chg="addSp delSp modSp add del mod">
        <pc:chgData name="Brewer L" userId="97bce527-4910-4d6b-93f9-954f1bc8f8e9" providerId="ADAL" clId="{DCFE890B-FC2F-44B8-A728-B2083F860B55}" dt="2021-01-24T22:28:29.685" v="577" actId="47"/>
        <pc:sldMkLst>
          <pc:docMk/>
          <pc:sldMk cId="956964432" sldId="266"/>
        </pc:sldMkLst>
        <pc:grpChg chg="mod">
          <ac:chgData name="Brewer L" userId="97bce527-4910-4d6b-93f9-954f1bc8f8e9" providerId="ADAL" clId="{DCFE890B-FC2F-44B8-A728-B2083F860B55}" dt="2021-01-24T21:56:13.771" v="176"/>
          <ac:grpSpMkLst>
            <pc:docMk/>
            <pc:sldMk cId="956964432" sldId="266"/>
            <ac:grpSpMk id="10" creationId="{53F7F63E-6831-443F-8462-29E1569AE2EB}"/>
          </ac:grpSpMkLst>
        </pc:grpChg>
        <pc:picChg chg="add del mod">
          <ac:chgData name="Brewer L" userId="97bce527-4910-4d6b-93f9-954f1bc8f8e9" providerId="ADAL" clId="{DCFE890B-FC2F-44B8-A728-B2083F860B55}" dt="2021-01-24T21:51:59.637" v="155" actId="21"/>
          <ac:picMkLst>
            <pc:docMk/>
            <pc:sldMk cId="956964432" sldId="266"/>
            <ac:picMk id="4" creationId="{840B27B6-84B6-4FF7-B3B9-CA2C484614B8}"/>
          </ac:picMkLst>
        </pc:picChg>
        <pc:picChg chg="add del mod">
          <ac:chgData name="Brewer L" userId="97bce527-4910-4d6b-93f9-954f1bc8f8e9" providerId="ADAL" clId="{DCFE890B-FC2F-44B8-A728-B2083F860B55}" dt="2021-01-24T21:56:25.503" v="180" actId="21"/>
          <ac:picMkLst>
            <pc:docMk/>
            <pc:sldMk cId="956964432" sldId="266"/>
            <ac:picMk id="6" creationId="{4053BC0D-66B7-4F1E-A222-E4BD6275741C}"/>
          </ac:picMkLst>
        </pc:picChg>
        <pc:inkChg chg="add del mod">
          <ac:chgData name="Brewer L" userId="97bce527-4910-4d6b-93f9-954f1bc8f8e9" providerId="ADAL" clId="{DCFE890B-FC2F-44B8-A728-B2083F860B55}" dt="2021-01-24T21:56:19.002" v="178" actId="9405"/>
          <ac:inkMkLst>
            <pc:docMk/>
            <pc:sldMk cId="956964432" sldId="266"/>
            <ac:inkMk id="7" creationId="{7E17904F-4FCE-4EB7-B030-25B44DD62320}"/>
          </ac:inkMkLst>
        </pc:inkChg>
        <pc:inkChg chg="add del mod">
          <ac:chgData name="Brewer L" userId="97bce527-4910-4d6b-93f9-954f1bc8f8e9" providerId="ADAL" clId="{DCFE890B-FC2F-44B8-A728-B2083F860B55}" dt="2021-01-24T21:56:17.579" v="177" actId="9405"/>
          <ac:inkMkLst>
            <pc:docMk/>
            <pc:sldMk cId="956964432" sldId="266"/>
            <ac:inkMk id="8" creationId="{DDEFBB68-2B14-4813-BAC0-33EAE67F489A}"/>
          </ac:inkMkLst>
        </pc:inkChg>
        <pc:inkChg chg="add del">
          <ac:chgData name="Brewer L" userId="97bce527-4910-4d6b-93f9-954f1bc8f8e9" providerId="ADAL" clId="{DCFE890B-FC2F-44B8-A728-B2083F860B55}" dt="2021-01-24T21:56:13.771" v="176"/>
          <ac:inkMkLst>
            <pc:docMk/>
            <pc:sldMk cId="956964432" sldId="266"/>
            <ac:inkMk id="9" creationId="{BD11EECF-E0BD-4E41-A714-9497FF513E46}"/>
          </ac:inkMkLst>
        </pc:inkChg>
      </pc:sldChg>
      <pc:sldChg chg="add del">
        <pc:chgData name="Brewer L" userId="97bce527-4910-4d6b-93f9-954f1bc8f8e9" providerId="ADAL" clId="{DCFE890B-FC2F-44B8-A728-B2083F860B55}" dt="2021-01-24T21:56:08.465" v="172"/>
        <pc:sldMkLst>
          <pc:docMk/>
          <pc:sldMk cId="3146661984" sldId="266"/>
        </pc:sldMkLst>
      </pc:sldChg>
      <pc:sldMasterChg chg="setBg modSldLayout">
        <pc:chgData name="Brewer L" userId="97bce527-4910-4d6b-93f9-954f1bc8f8e9" providerId="ADAL" clId="{DCFE890B-FC2F-44B8-A728-B2083F860B55}" dt="2021-01-24T21:40:35.797" v="124"/>
        <pc:sldMasterMkLst>
          <pc:docMk/>
          <pc:sldMasterMk cId="1091849570" sldId="2147483648"/>
        </pc:sldMasterMkLst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1640122527" sldId="2147483649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3188778960" sldId="2147483650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3032313939" sldId="2147483651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3802726083" sldId="2147483652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2323699646" sldId="2147483653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3868078810" sldId="2147483654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2316117897" sldId="2147483655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788865561" sldId="2147483656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1988399785" sldId="2147483657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1841519768" sldId="2147483658"/>
          </pc:sldLayoutMkLst>
        </pc:sldLayoutChg>
        <pc:sldLayoutChg chg="setBg">
          <pc:chgData name="Brewer L" userId="97bce527-4910-4d6b-93f9-954f1bc8f8e9" providerId="ADAL" clId="{DCFE890B-FC2F-44B8-A728-B2083F860B55}" dt="2021-01-24T21:40:35.797" v="124"/>
          <pc:sldLayoutMkLst>
            <pc:docMk/>
            <pc:sldMasterMk cId="1091849570" sldId="2147483648"/>
            <pc:sldLayoutMk cId="3324453042" sldId="2147483659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15T10:25:06.6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5320 0 0,'0'0'0'0'0,"0"0"0"0"0,0 0 0 0 0,0 0 72 0 0,0 0 0 0 0,0 0 0 0 0,0 0 8 0 0,0 0-32 0 0,0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24T22:00:16.1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53 1 96 0 0,'0'0'8'0'0,"0"0"0"0"0,0 0 0 0 0,-6 2-1 0 0,1 0-6 0 0,3-1-1 0 0,0 0 0 0 0,0 0 0 0 0,-1 0 0 0 0,1 0 0 0 0,0-1 0 0 0,0 1 0 0 0,0-1 0 0 0,0 0 0 0 0,-5 1 0 0 0,-6-6 0 0 0,11 5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24T21:28:01.68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3312 0 0,'0'0'0'0'0,"0"0"0"0"0,0 0-24 0 0,0 0 24 0 0,0 0-8 0 0,0 0 8 0 0,0 0-8 0 0,0 0 8 0 0,0 0-152 0 0,0 0 8 0 0,0 0 0 0 0,0 0 0 0 0,0 0 56 0 0,0 0 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24T21:39:24.56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70 1 2504 0 0,'0'0'57'0'0,"0"0"6"0"0,0 0 2 0 0,0 0 2 0 0,0 0-16 0 0,0 0-9 0 0,0 0 5 0 0,0 0 34 0 0,0 0 137 0 0,0 0 42 0 0,0 0-2 0 0,0 0-22 0 0,0 0-102 0 0,0 0-18 0 0,0 0-2 0 0,0 0 58 0 0,0 0 215 0 0,0 0 53 0 0,0 0 0 0 0,0 0-51 0 0,0 0-201 0 0,0 0-48 0 0,0 0-7 0 0,0 0 46 0 0,0 0 152 0 0,-5 6 37 0 0,-41 45 632 0 0,31-23-632 0 0,12-20-272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979BE-CF49-4F3F-95D6-0E5E80C9D11C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CAA41-A813-4CCF-8AF2-E218416FFA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605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05526-B146-4AAD-94B7-88D9927D5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CBE28-1859-444B-97C1-D4E4FE164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F0D3A-29DD-4EA2-A21A-FEB0CC2A1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72C2F-E27C-4C76-8DDB-353E8DBD7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2813E-8AAD-49E7-B9B0-C11938F4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122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D3671-61AA-484A-98EA-D9BF5E61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3EE3CA-8EEC-423E-8A30-18FD454FC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EF861-A7C9-45B5-85A3-30751FA45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C0B7B-B7A3-41CA-AC40-CA6839EB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F275D-C705-4EE9-9D32-E1D69426E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51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8BFC77-BED3-495C-B662-50430407C2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CEDC5-21BC-499F-A137-B9EF882CE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BF5CE-0945-4662-B20A-614BD8266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B48AF-D4EF-4827-A58C-3EC35E5B5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0986B-5689-469E-AA5B-5E830280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453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09E16-4F70-4C6F-88AF-71590EF2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C4790-4139-4EE8-A71C-F4A09D162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73FD9-6295-4E80-9FAF-9788864F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EF335-6AD5-4C01-96C3-D4E48BF36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FD2D6-9E8B-414D-8D61-BD46AC90D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778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17AE-FC07-47FC-AFC8-2EFC18075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9FFF8-E774-43BE-80B0-25325F4E2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8C45F-4D3F-4A03-BD16-BFA1EE58F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5E66C-0F8F-4BA3-AEB0-A7A67367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2709A-3209-4C5E-9890-A4D8C3B96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31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67A65-5637-4BFB-A7BE-C33A83F2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D5326-C8CD-418B-A575-B447A39E1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B3068-4797-4A75-AB9C-408264114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F30E5-1502-4736-916D-9552BC9B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EC44A-4297-4026-AA50-01E153BB1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1C7DF-49A9-4B02-A3ED-54B0DDD70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72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D48AC-0729-4E39-8310-A2860A83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BF140-91D9-478C-ACF6-5D67470D5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57FD9-F973-4806-8DC3-0195C2C66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F456CD-80E5-4D65-AF7B-9B5A8DA93C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0FF0BF-6AB2-43CF-83C2-464F39ABA3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AFC1AE-4A12-4362-B95A-5305C122E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2A3236-010F-4558-B537-6711337DF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2A480F-5005-4EF0-96C7-7CFC3EEA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699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17A61-628D-4964-BBDE-03517F889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EF899-A554-4329-80B8-CBC0F4910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578A9-3DEB-473F-A1AF-763E4E28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DEDE06-A3BD-433F-B2F2-CAE35F1E6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07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198EAA-DF66-414C-9DB8-0158D147F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0A190D-B31F-483A-8ABA-22D6F123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593C0-87CD-47B2-95E2-40C0C505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117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EAD2B-99A8-4340-8F00-5FD67AFC6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93D10-12BF-4BBE-82DC-825CDC66A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F5252-0166-4651-9CDE-9E854FB97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1CA9A-F8D0-4261-87F8-8542D65F2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B38CC-307A-4E42-8977-FE985378B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27EE6-165E-401C-9689-B91409E9C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86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6F5AB-224B-415C-852F-5C8A2A4A6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9E03D5-1C6E-460A-AFA9-CB3994066B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55664D-53EE-439A-8565-D6CF41CC5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02E30-8984-4D63-AE78-86B62D3E2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37A26-3C59-49E8-8F36-0E8A2D02F557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758F6-A9A1-4709-A39F-DBF3C743A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80796-2C3D-4F73-AA7A-6F82E69B0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39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00">
              <a:schemeClr val="accent5">
                <a:lumMod val="60000"/>
                <a:lumOff val="40000"/>
              </a:schemeClr>
            </a:gs>
            <a:gs pos="0">
              <a:schemeClr val="accent1">
                <a:lumMod val="5000"/>
                <a:lumOff val="95000"/>
              </a:schemeClr>
            </a:gs>
            <a:gs pos="100000">
              <a:srgbClr val="00B0F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2B1A46-BDC4-4B58-BDD0-8279395E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9F53DB-FCAE-4BD0-B726-1FBBF5305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270AF-9C6A-46BC-89C0-38A95EB619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37A26-3C59-49E8-8F36-0E8A2D02F557}" type="datetimeFigureOut">
              <a:rPr lang="en-GB" smtClean="0"/>
              <a:t>06/01/2023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B9032-FBB5-4E0D-A669-E5FFF66CE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5DBD3-C430-4903-9390-AB3A4BDEC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94EE-874B-48B8-AF95-F09CB645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84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m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tm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tmp"/><Relationship Id="rId5" Type="http://schemas.openxmlformats.org/officeDocument/2006/relationships/image" Target="../media/image8.png"/><Relationship Id="rId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customXml" Target="../ink/ink3.xml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BB10598-93F4-4C8C-9598-6D1443BC3E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" b="22780"/>
          <a:stretch/>
        </p:blipFill>
        <p:spPr>
          <a:xfrm>
            <a:off x="-3048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4EBCC-57BF-4E58-B4CF-3036069EA44D}"/>
              </a:ext>
            </a:extLst>
          </p:cNvPr>
          <p:cNvSpPr txBox="1"/>
          <p:nvPr/>
        </p:nvSpPr>
        <p:spPr>
          <a:xfrm>
            <a:off x="3583626" y="219073"/>
            <a:ext cx="10058400" cy="3619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Everybody Counts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DEAD9-A369-4566-87F4-B4B8513AEDCF}"/>
              </a:ext>
            </a:extLst>
          </p:cNvPr>
          <p:cNvSpPr txBox="1"/>
          <p:nvPr/>
        </p:nvSpPr>
        <p:spPr>
          <a:xfrm>
            <a:off x="3689139" y="3934072"/>
            <a:ext cx="10058400" cy="1297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FFFFFF"/>
                </a:solidFill>
              </a:rPr>
              <a:t>Thirsk Maths Department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D0DC16A-6643-428D-A49A-C86A1A97B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4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"/>
    </mc:Choice>
    <mc:Fallback xmlns="">
      <p:transition spd="slow" advTm="10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DF3D5F-9560-4672-8245-59EBCEEFE152}"/>
              </a:ext>
            </a:extLst>
          </p:cNvPr>
          <p:cNvSpPr txBox="1"/>
          <p:nvPr/>
        </p:nvSpPr>
        <p:spPr>
          <a:xfrm>
            <a:off x="2630078" y="132008"/>
            <a:ext cx="9018668" cy="7018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        </a:t>
            </a:r>
          </a:p>
          <a:p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                  </a:t>
            </a:r>
            <a:r>
              <a:rPr lang="en-US" sz="4000" b="1" kern="1200" dirty="0">
                <a:latin typeface="+mn-lt"/>
                <a:ea typeface="+mn-ea"/>
                <a:cs typeface="+mn-cs"/>
              </a:rPr>
              <a:t>A</a:t>
            </a:r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lgebra</a:t>
            </a:r>
          </a:p>
          <a:p>
            <a:r>
              <a:rPr lang="en-US" sz="4000" b="1" dirty="0">
                <a:solidFill>
                  <a:srgbClr val="7030A0"/>
                </a:solidFill>
              </a:rPr>
              <a:t>trigonome</a:t>
            </a:r>
            <a:r>
              <a:rPr lang="en-US" sz="4000" b="1" dirty="0"/>
              <a:t>T</a:t>
            </a:r>
            <a:r>
              <a:rPr lang="en-US" sz="4000" b="1" dirty="0">
                <a:solidFill>
                  <a:srgbClr val="7030A0"/>
                </a:solidFill>
              </a:rPr>
              <a:t>ry</a:t>
            </a:r>
          </a:p>
          <a:p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                s</a:t>
            </a:r>
            <a:r>
              <a:rPr lang="en-US" sz="4000" b="1" kern="1200" dirty="0">
                <a:latin typeface="+mn-lt"/>
                <a:ea typeface="+mn-ea"/>
                <a:cs typeface="+mn-cs"/>
              </a:rPr>
              <a:t>H</a:t>
            </a:r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ape</a:t>
            </a:r>
          </a:p>
          <a:p>
            <a:r>
              <a:rPr lang="en-US" sz="4000" b="1" dirty="0">
                <a:solidFill>
                  <a:srgbClr val="7030A0"/>
                </a:solidFill>
              </a:rPr>
              <a:t>                 g</a:t>
            </a:r>
            <a:r>
              <a:rPr lang="en-US" sz="4000" b="1" dirty="0"/>
              <a:t>E</a:t>
            </a:r>
            <a:r>
              <a:rPr lang="en-US" sz="4000" b="1" dirty="0">
                <a:solidFill>
                  <a:srgbClr val="7030A0"/>
                </a:solidFill>
              </a:rPr>
              <a:t>ometry</a:t>
            </a:r>
          </a:p>
          <a:p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             nu</a:t>
            </a:r>
            <a:r>
              <a:rPr lang="en-US" sz="4000" b="1" kern="1200" dirty="0">
                <a:latin typeface="+mn-lt"/>
                <a:ea typeface="+mn-ea"/>
                <a:cs typeface="+mn-cs"/>
              </a:rPr>
              <a:t>M</a:t>
            </a:r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ber</a:t>
            </a:r>
          </a:p>
          <a:p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          prob</a:t>
            </a:r>
            <a:r>
              <a:rPr lang="en-US" sz="4000" b="1" kern="1200" dirty="0">
                <a:latin typeface="+mn-lt"/>
                <a:ea typeface="+mn-ea"/>
                <a:cs typeface="+mn-cs"/>
              </a:rPr>
              <a:t>A</a:t>
            </a:r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bility</a:t>
            </a:r>
          </a:p>
          <a:p>
            <a:r>
              <a:rPr lang="en-US" sz="4000" b="1" dirty="0">
                <a:solidFill>
                  <a:srgbClr val="7030A0"/>
                </a:solidFill>
              </a:rPr>
              <a:t>       propor</a:t>
            </a:r>
            <a:r>
              <a:rPr lang="en-US" sz="4000" b="1" dirty="0"/>
              <a:t>T</a:t>
            </a:r>
            <a:r>
              <a:rPr lang="en-US" sz="4000" b="1" dirty="0">
                <a:solidFill>
                  <a:srgbClr val="7030A0"/>
                </a:solidFill>
              </a:rPr>
              <a:t>ion</a:t>
            </a:r>
          </a:p>
          <a:p>
            <a:r>
              <a:rPr lang="en-US" sz="4000" b="1" dirty="0">
                <a:solidFill>
                  <a:srgbClr val="7030A0"/>
                </a:solidFill>
              </a:rPr>
              <a:t>               rat</a:t>
            </a:r>
            <a:r>
              <a:rPr lang="en-US" sz="4000" b="1" dirty="0"/>
              <a:t>I</a:t>
            </a:r>
            <a:r>
              <a:rPr lang="en-US" sz="4000" b="1" dirty="0">
                <a:solidFill>
                  <a:srgbClr val="7030A0"/>
                </a:solidFill>
              </a:rPr>
              <a:t>o</a:t>
            </a:r>
            <a:endParaRPr lang="en-US" sz="4000" b="1" kern="1200" dirty="0">
              <a:solidFill>
                <a:srgbClr val="7030A0"/>
              </a:solidFill>
            </a:endParaRPr>
          </a:p>
          <a:p>
            <a:r>
              <a:rPr lang="en-US" sz="4000" b="1" dirty="0">
                <a:solidFill>
                  <a:srgbClr val="7030A0"/>
                </a:solidFill>
              </a:rPr>
              <a:t>    rates of </a:t>
            </a:r>
            <a:r>
              <a:rPr lang="en-US" sz="4000" b="1" dirty="0"/>
              <a:t>C</a:t>
            </a:r>
            <a:r>
              <a:rPr lang="en-US" sz="4000" b="1" dirty="0">
                <a:solidFill>
                  <a:srgbClr val="7030A0"/>
                </a:solidFill>
              </a:rPr>
              <a:t>hange</a:t>
            </a:r>
          </a:p>
          <a:p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          </a:t>
            </a:r>
            <a:r>
              <a:rPr lang="en-US" sz="4000" b="1" dirty="0">
                <a:solidFill>
                  <a:srgbClr val="7030A0"/>
                </a:solidFill>
              </a:rPr>
              <a:t>s</a:t>
            </a:r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tati</a:t>
            </a:r>
            <a:r>
              <a:rPr lang="en-US" sz="4000" b="1" kern="1200" dirty="0">
                <a:latin typeface="+mn-lt"/>
                <a:ea typeface="+mn-ea"/>
                <a:cs typeface="+mn-cs"/>
              </a:rPr>
              <a:t>S</a:t>
            </a:r>
            <a:r>
              <a:rPr lang="en-US" sz="4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tics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2E5849F-BB1C-4DD8-AA65-F41C1ADEACB8}"/>
                  </a:ext>
                </a:extLst>
              </p14:cNvPr>
              <p14:cNvContentPartPr/>
              <p14:nvPr/>
            </p14:nvContentPartPr>
            <p14:xfrm>
              <a:off x="8483138" y="4720745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2E5849F-BB1C-4DD8-AA65-F41C1ADEAC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65138" y="4703105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9920489B-37A5-41E2-B9B7-7D20259171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9479" r="51265" b="35659"/>
          <a:stretch/>
        </p:blipFill>
        <p:spPr>
          <a:xfrm>
            <a:off x="7642903" y="1330230"/>
            <a:ext cx="3596989" cy="2311258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A5C337FD-A2DD-40ED-9121-CDD603DD6D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6" t="33952" r="34849" b="39244"/>
          <a:stretch/>
        </p:blipFill>
        <p:spPr>
          <a:xfrm>
            <a:off x="543254" y="2479250"/>
            <a:ext cx="2498103" cy="29411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406EF2-1298-4B39-B7C1-D4B5EBEFE6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4" t="8250" r="51916" b="77102"/>
          <a:stretch/>
        </p:blipFill>
        <p:spPr>
          <a:xfrm>
            <a:off x="7237002" y="4094115"/>
            <a:ext cx="4411744" cy="23112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0056E0-C345-4B63-9FEC-616DC1451CF4}"/>
              </a:ext>
            </a:extLst>
          </p:cNvPr>
          <p:cNvSpPr txBox="1"/>
          <p:nvPr/>
        </p:nvSpPr>
        <p:spPr>
          <a:xfrm flipH="1">
            <a:off x="3458651" y="132008"/>
            <a:ext cx="5024487" cy="70788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GCSE </a:t>
            </a:r>
            <a:r>
              <a:rPr lang="en-US" sz="4000" b="1" dirty="0"/>
              <a:t>M</a:t>
            </a:r>
            <a:r>
              <a:rPr lang="en-US" sz="4000" b="1" dirty="0">
                <a:solidFill>
                  <a:srgbClr val="00B0F0"/>
                </a:solidFill>
              </a:rPr>
              <a:t>aths AQA 8300</a:t>
            </a:r>
            <a:endParaRPr lang="en-US" sz="4000" b="1" kern="1200" dirty="0">
              <a:solidFill>
                <a:srgbClr val="00B0F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A6087B-D883-42D1-84EB-3DFE878DE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9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2"/>
    </mc:Choice>
    <mc:Fallback xmlns="">
      <p:transition spd="slow" advTm="15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EA0C-547B-4946-98B4-CD38B221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>
                <a:latin typeface="Castellar" panose="020A0402060406010301" pitchFamily="18" charset="0"/>
              </a:rPr>
              <a:t>Why Studying Maths is so important</a:t>
            </a:r>
            <a:endParaRPr lang="en-GB" b="1" dirty="0">
              <a:latin typeface="Castellar" panose="020A0402060406010301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64AC2-D142-4408-8E84-D752E252A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79" y="1300449"/>
            <a:ext cx="3667812" cy="1500940"/>
          </a:xfrm>
          <a:ln w="3810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Maths is one of the best subjects to develop your analytical skills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7D77ED-E5C4-43A5-B774-898F01679670}"/>
              </a:ext>
            </a:extLst>
          </p:cNvPr>
          <p:cNvSpPr txBox="1"/>
          <p:nvPr/>
        </p:nvSpPr>
        <p:spPr>
          <a:xfrm>
            <a:off x="4398632" y="1674674"/>
            <a:ext cx="1828800" cy="1754326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Maths gives you the confidence to </a:t>
            </a:r>
            <a:r>
              <a:rPr lang="en-US" dirty="0"/>
              <a:t>understand and manage your money in the real world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1AD2D-7E09-4DE2-A4DD-CB7FA858DF7B}"/>
              </a:ext>
            </a:extLst>
          </p:cNvPr>
          <p:cNvSpPr txBox="1"/>
          <p:nvPr/>
        </p:nvSpPr>
        <p:spPr>
          <a:xfrm>
            <a:off x="6647704" y="1652844"/>
            <a:ext cx="1828800" cy="1754326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Most universities and employers will want you to have a grade 4 or more in Maths at GCSE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705191-DEE0-4B13-A1D8-EEE1709FA613}"/>
              </a:ext>
            </a:extLst>
          </p:cNvPr>
          <p:cNvSpPr txBox="1"/>
          <p:nvPr/>
        </p:nvSpPr>
        <p:spPr>
          <a:xfrm>
            <a:off x="838200" y="3011007"/>
            <a:ext cx="2828262" cy="1200329"/>
          </a:xfrm>
          <a:prstGeom prst="rect">
            <a:avLst/>
          </a:prstGeom>
          <a:noFill/>
          <a:ln w="38100">
            <a:solidFill>
              <a:srgbClr val="FFFF6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Maths supports other GCSE subjects like science, business, geography and health and social care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3E095ABB-73AD-4AFE-8274-AD7192ACFA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71476" r="80576" b="8042"/>
          <a:stretch/>
        </p:blipFill>
        <p:spPr>
          <a:xfrm>
            <a:off x="961533" y="4600659"/>
            <a:ext cx="2498104" cy="17640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A698F8-A9F0-4463-8258-B82C397470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1" t="26621" r="11940" b="59175"/>
          <a:stretch/>
        </p:blipFill>
        <p:spPr>
          <a:xfrm>
            <a:off x="8379629" y="4542470"/>
            <a:ext cx="3345409" cy="17543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E4D9D0-17F5-4901-AC6C-C393CD6C9476}"/>
              </a:ext>
            </a:extLst>
          </p:cNvPr>
          <p:cNvSpPr txBox="1"/>
          <p:nvPr/>
        </p:nvSpPr>
        <p:spPr>
          <a:xfrm>
            <a:off x="8804635" y="1140210"/>
            <a:ext cx="3115816" cy="92333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Studying </a:t>
            </a:r>
            <a:r>
              <a:rPr lang="en-US" dirty="0"/>
              <a:t>M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aths is scientifically proven to improve your brains performance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E3E133-9EA1-43C2-B672-2F3549B9A31C}"/>
              </a:ext>
            </a:extLst>
          </p:cNvPr>
          <p:cNvSpPr txBox="1">
            <a:spLocks/>
          </p:cNvSpPr>
          <p:nvPr/>
        </p:nvSpPr>
        <p:spPr>
          <a:xfrm>
            <a:off x="4398632" y="4078058"/>
            <a:ext cx="3667812" cy="1603375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Maths helps you to develop logical reasoning skills that will help you solve any type of problem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51A654-A375-4A12-A369-08FCAC0905D9}"/>
              </a:ext>
            </a:extLst>
          </p:cNvPr>
          <p:cNvSpPr txBox="1"/>
          <p:nvPr/>
        </p:nvSpPr>
        <p:spPr>
          <a:xfrm>
            <a:off x="8896776" y="2351608"/>
            <a:ext cx="2828262" cy="1754326"/>
          </a:xfrm>
          <a:prstGeom prst="rect">
            <a:avLst/>
          </a:prstGeom>
          <a:noFill/>
          <a:ln w="38100">
            <a:solidFill>
              <a:srgbClr val="FFFF66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You use Maths in everyday life without even </a:t>
            </a:r>
            <a:r>
              <a:rPr lang="en-US" dirty="0" err="1"/>
              <a:t>realising</a:t>
            </a:r>
            <a:r>
              <a:rPr lang="en-US" dirty="0"/>
              <a:t> it, cooking, decorating, supporting your sports team or even out shopping to name just a few ways.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5BA0D11-4A81-4E1D-89BC-B3200D805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7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71"/>
    </mc:Choice>
    <mc:Fallback xmlns="">
      <p:transition spd="slow" advTm="3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1E7CB-9590-4E19-91E8-36E204133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522" y="284842"/>
            <a:ext cx="10067825" cy="1325563"/>
          </a:xfrm>
        </p:spPr>
        <p:txBody>
          <a:bodyPr/>
          <a:lstStyle/>
          <a:p>
            <a:pPr algn="ctr"/>
            <a:r>
              <a:rPr lang="en-GB" b="1" dirty="0">
                <a:latin typeface="Castellar" panose="020A0402060406010301" pitchFamily="18" charset="0"/>
                <a:cs typeface="Aharoni" panose="02010803020104030203" pitchFamily="2" charset="-79"/>
              </a:rPr>
              <a:t>GCSE Mathematics AQA 8300 Exam facts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E6A02-081A-4428-BD81-5D71D7CC96A7}"/>
              </a:ext>
            </a:extLst>
          </p:cNvPr>
          <p:cNvSpPr txBox="1"/>
          <p:nvPr/>
        </p:nvSpPr>
        <p:spPr>
          <a:xfrm>
            <a:off x="4195955" y="1788115"/>
            <a:ext cx="6977321" cy="206210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Three exams all 1hour 30 minutes</a:t>
            </a:r>
          </a:p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</a:t>
            </a:r>
            <a:r>
              <a:rPr lang="en-US" sz="3200" dirty="0"/>
              <a:t>N</a:t>
            </a:r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on-calculator </a:t>
            </a:r>
            <a:endParaRPr lang="en-US" sz="3200" dirty="0"/>
          </a:p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Calculator</a:t>
            </a:r>
          </a:p>
          <a:p>
            <a:r>
              <a:rPr lang="en-US" sz="3200" dirty="0"/>
              <a:t>All taken at the end of Year 11</a:t>
            </a: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02C8F4-3D2D-4167-A33C-CFD1463E59B7}"/>
              </a:ext>
            </a:extLst>
          </p:cNvPr>
          <p:cNvSpPr txBox="1"/>
          <p:nvPr/>
        </p:nvSpPr>
        <p:spPr>
          <a:xfrm>
            <a:off x="372014" y="4128621"/>
            <a:ext cx="3815143" cy="206210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Foundation</a:t>
            </a:r>
          </a:p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Grade 1 to 5</a:t>
            </a:r>
          </a:p>
          <a:p>
            <a:r>
              <a:rPr lang="en-US" sz="3200" dirty="0"/>
              <a:t>Grade 4 is equivalent to the old grade C</a:t>
            </a: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AE408F-03A6-48A4-9FBB-9E790275419E}"/>
              </a:ext>
            </a:extLst>
          </p:cNvPr>
          <p:cNvSpPr txBox="1"/>
          <p:nvPr/>
        </p:nvSpPr>
        <p:spPr>
          <a:xfrm>
            <a:off x="4665326" y="4128621"/>
            <a:ext cx="4037672" cy="206210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Higher</a:t>
            </a:r>
          </a:p>
          <a:p>
            <a:r>
              <a: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Grade 4 to 9</a:t>
            </a:r>
          </a:p>
          <a:p>
            <a:r>
              <a:rPr lang="en-US" sz="3200" dirty="0"/>
              <a:t>Grade 7 is equivalent to old grade A</a:t>
            </a: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65A5F0-BA6D-43A3-A7DF-326335B088EE}"/>
              </a:ext>
            </a:extLst>
          </p:cNvPr>
          <p:cNvSpPr txBox="1"/>
          <p:nvPr/>
        </p:nvSpPr>
        <p:spPr>
          <a:xfrm flipH="1">
            <a:off x="372014" y="1788115"/>
            <a:ext cx="3396050" cy="175432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exam boards cover the same content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CF5589-87E3-4440-87A1-83785DF77E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 t="20619" r="47312" b="27560"/>
          <a:stretch/>
        </p:blipFill>
        <p:spPr>
          <a:xfrm>
            <a:off x="9050313" y="3969814"/>
            <a:ext cx="2769673" cy="26033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FEE73E-355A-42E2-8B1D-140772E69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79"/>
    </mc:Choice>
    <mc:Fallback xmlns="">
      <p:transition spd="slow" advTm="61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18B0607-A5CC-4C82-A17A-ED44A6993CCF}"/>
                  </a:ext>
                </a:extLst>
              </p14:cNvPr>
              <p14:cNvContentPartPr/>
              <p14:nvPr/>
            </p14:nvContentPartPr>
            <p14:xfrm>
              <a:off x="7941558" y="2610395"/>
              <a:ext cx="19080" cy="4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18B0607-A5CC-4C82-A17A-ED44A6993C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23918" y="2592755"/>
                <a:ext cx="54720" cy="399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D38D46C1-1EE9-4576-9FCF-C9897D7F9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522" y="284842"/>
            <a:ext cx="10067825" cy="1939054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Castellar" panose="020A0402060406010301" pitchFamily="18" charset="0"/>
                <a:cs typeface="Aharoni" panose="02010803020104030203" pitchFamily="2" charset="-79"/>
              </a:rPr>
              <a:t>Further MATHS Study </a:t>
            </a:r>
            <a:br>
              <a:rPr lang="en-GB" b="1" dirty="0">
                <a:latin typeface="Castellar" panose="020A0402060406010301" pitchFamily="18" charset="0"/>
                <a:cs typeface="Aharoni" panose="02010803020104030203" pitchFamily="2" charset="-79"/>
              </a:rPr>
            </a:br>
            <a:r>
              <a:rPr lang="en-GB" b="1" dirty="0">
                <a:latin typeface="Castellar" panose="020A0402060406010301" pitchFamily="18" charset="0"/>
                <a:cs typeface="Aharoni" panose="02010803020104030203" pitchFamily="2" charset="-79"/>
              </a:rPr>
              <a:t>thIRSK</a:t>
            </a:r>
            <a:br>
              <a:rPr lang="en-GB" b="1" dirty="0">
                <a:latin typeface="Castellar" panose="020A0402060406010301" pitchFamily="18" charset="0"/>
                <a:cs typeface="Aharoni" panose="02010803020104030203" pitchFamily="2" charset="-79"/>
              </a:rPr>
            </a:br>
            <a:r>
              <a:rPr lang="en-GB" b="1" dirty="0">
                <a:latin typeface="Castellar" panose="020A0402060406010301" pitchFamily="18" charset="0"/>
                <a:cs typeface="Aharoni" panose="02010803020104030203" pitchFamily="2" charset="-79"/>
              </a:rPr>
              <a:t>sixth form college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E9D7E9-78D4-43DE-AEFF-7F601B3A269D}"/>
              </a:ext>
            </a:extLst>
          </p:cNvPr>
          <p:cNvSpPr txBox="1"/>
          <p:nvPr/>
        </p:nvSpPr>
        <p:spPr>
          <a:xfrm>
            <a:off x="4664501" y="2489160"/>
            <a:ext cx="6592273" cy="255454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Level 3 Mathematical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Level Maths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AS Further Maths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Level Further Maths</a:t>
            </a:r>
          </a:p>
        </p:txBody>
      </p: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0B428455-CCBD-495D-80B7-C721D2B37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26" y="2868793"/>
            <a:ext cx="3489150" cy="3058906"/>
          </a:xfrm>
          <a:prstGeom prst="rect">
            <a:avLst/>
          </a:prstGeom>
        </p:spPr>
      </p:pic>
      <p:pic>
        <p:nvPicPr>
          <p:cNvPr id="21" name="Picture 20" descr="A picture containing outdoor, invertebrate, sunset&#10;&#10;Description automatically generated">
            <a:extLst>
              <a:ext uri="{FF2B5EF4-FFF2-40B4-BE49-F238E27FC236}">
                <a16:creationId xmlns:a16="http://schemas.microsoft.com/office/drawing/2014/main" id="{535BB936-32D0-4EAD-B25C-3E325E052A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4380" r="6698" b="-3198"/>
          <a:stretch/>
        </p:blipFill>
        <p:spPr>
          <a:xfrm>
            <a:off x="4233078" y="5308969"/>
            <a:ext cx="7530496" cy="1379541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0B240FD2-16E6-4E0E-9838-D3EAE057A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3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21"/>
    </mc:Choice>
    <mc:Fallback xmlns="">
      <p:transition spd="slow" advTm="4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AC1E3D-D0A8-447F-9A0A-442CCF0AE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62" t="1207" r="762" b="-1207"/>
          <a:stretch/>
        </p:blipFill>
        <p:spPr>
          <a:xfrm>
            <a:off x="1300773" y="399011"/>
            <a:ext cx="9416724" cy="60599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6655509-A8EF-4843-A9D0-4689DB56E84C}"/>
                  </a:ext>
                </a:extLst>
              </p14:cNvPr>
              <p14:cNvContentPartPr/>
              <p14:nvPr/>
            </p14:nvContentPartPr>
            <p14:xfrm>
              <a:off x="8874229" y="325865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6655509-A8EF-4843-A9D0-4689DB56E84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56229" y="30786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9325216-C448-4E0F-9FF1-0ADE57C7D1C8}"/>
                  </a:ext>
                </a:extLst>
              </p14:cNvPr>
              <p14:cNvContentPartPr/>
              <p14:nvPr/>
            </p14:nvContentPartPr>
            <p14:xfrm>
              <a:off x="12209489" y="2250906"/>
              <a:ext cx="25200" cy="34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9325216-C448-4E0F-9FF1-0ADE57C7D1C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191849" y="2233266"/>
                <a:ext cx="60840" cy="698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443B555-47D7-473C-B741-FBFEA617A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1"/>
    </mc:Choice>
    <mc:Fallback xmlns="">
      <p:transition spd="slow" advTm="19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83D96B1-D8BB-415F-A998-246DE1BB0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910" y="-89915"/>
            <a:ext cx="13438909" cy="7037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E9EDFC-35FE-4B99-B78C-DDD91889D340}"/>
              </a:ext>
            </a:extLst>
          </p:cNvPr>
          <p:cNvSpPr txBox="1"/>
          <p:nvPr/>
        </p:nvSpPr>
        <p:spPr>
          <a:xfrm>
            <a:off x="5557212" y="1517897"/>
            <a:ext cx="6437008" cy="4524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   Maths is how </a:t>
            </a:r>
          </a:p>
          <a:p>
            <a:r>
              <a:rPr lang="en-US" sz="3200" kern="1200" dirty="0">
                <a:solidFill>
                  <a:schemeClr val="tx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   we describe our world</a:t>
            </a:r>
          </a:p>
          <a:p>
            <a:r>
              <a:rPr lang="en-US" sz="3200" dirty="0">
                <a:latin typeface="Aharoni" panose="020B0604020202020204" pitchFamily="2" charset="-79"/>
                <a:cs typeface="Aharoni" panose="020B0604020202020204" pitchFamily="2" charset="-79"/>
              </a:rPr>
              <a:t>   when words are not enough.</a:t>
            </a:r>
          </a:p>
          <a:p>
            <a:r>
              <a:rPr lang="en-US" sz="3200" kern="1200" dirty="0">
                <a:solidFill>
                  <a:schemeClr val="tx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   Everyone deserves</a:t>
            </a:r>
          </a:p>
          <a:p>
            <a:r>
              <a:rPr lang="en-US" sz="3200" dirty="0">
                <a:latin typeface="Aharoni" panose="020B0604020202020204" pitchFamily="2" charset="-79"/>
                <a:cs typeface="Aharoni" panose="020B0604020202020204" pitchFamily="2" charset="-79"/>
              </a:rPr>
              <a:t>   to speak maths</a:t>
            </a:r>
          </a:p>
          <a:p>
            <a:r>
              <a:rPr lang="en-US" sz="3200" dirty="0">
                <a:latin typeface="Aharoni" panose="020B0604020202020204" pitchFamily="2" charset="-79"/>
                <a:cs typeface="Aharoni" panose="020B0604020202020204" pitchFamily="2" charset="-79"/>
              </a:rPr>
              <a:t>   and to play maths,</a:t>
            </a:r>
          </a:p>
          <a:p>
            <a:r>
              <a:rPr lang="en-US" sz="3200" dirty="0">
                <a:latin typeface="Aharoni" panose="020B0604020202020204" pitchFamily="2" charset="-79"/>
                <a:cs typeface="Aharoni" panose="020B0604020202020204" pitchFamily="2" charset="-79"/>
              </a:rPr>
              <a:t>   to </a:t>
            </a:r>
            <a:r>
              <a:rPr lang="en-US" sz="3200" kern="1200" dirty="0">
                <a:solidFill>
                  <a:schemeClr val="tx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enjoy its beauty</a:t>
            </a:r>
          </a:p>
          <a:p>
            <a:r>
              <a:rPr lang="en-US" sz="3200" kern="1200" dirty="0">
                <a:solidFill>
                  <a:schemeClr val="tx1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   and its power.</a:t>
            </a:r>
          </a:p>
          <a:p>
            <a:r>
              <a:rPr lang="en-US" sz="3200" dirty="0">
                <a:latin typeface="Aharoni" panose="020B0604020202020204" pitchFamily="2" charset="-79"/>
                <a:cs typeface="Aharoni" panose="020B0604020202020204" pitchFamily="2" charset="-79"/>
              </a:rPr>
              <a:t>                            -Geoff White</a:t>
            </a:r>
            <a:endParaRPr lang="en-US" sz="3200" kern="1200" dirty="0">
              <a:solidFill>
                <a:schemeClr val="tx1"/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65D573-5EB3-4F90-8FCC-078930EBA63F}"/>
              </a:ext>
            </a:extLst>
          </p:cNvPr>
          <p:cNvSpPr txBox="1"/>
          <p:nvPr/>
        </p:nvSpPr>
        <p:spPr>
          <a:xfrm>
            <a:off x="7754470" y="6310397"/>
            <a:ext cx="323625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linda.brewer@thirskschool.org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CE5E666-9BD2-40D6-95D0-9CE0457BF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0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17"/>
    </mc:Choice>
    <mc:Fallback xmlns="">
      <p:transition spd="slow" advTm="34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F7CEA4271AEB49AD1182862D7F8CA4" ma:contentTypeVersion="33" ma:contentTypeDescription="Create a new document." ma:contentTypeScope="" ma:versionID="73e61afefb3b2e5c14275e38ad0433ad">
  <xsd:schema xmlns:xsd="http://www.w3.org/2001/XMLSchema" xmlns:xs="http://www.w3.org/2001/XMLSchema" xmlns:p="http://schemas.microsoft.com/office/2006/metadata/properties" xmlns:ns3="f584c09b-3d64-4fe6-9e1a-8aed0dd658ef" xmlns:ns4="222e645b-2c2b-4801-8d02-bcade6b9e741" targetNamespace="http://schemas.microsoft.com/office/2006/metadata/properties" ma:root="true" ma:fieldsID="2ecfd2040f35eff303107abde0a09e48" ns3:_="" ns4:_="">
    <xsd:import namespace="f584c09b-3d64-4fe6-9e1a-8aed0dd658ef"/>
    <xsd:import namespace="222e645b-2c2b-4801-8d02-bcade6b9e74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Teams_Channel_Section_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84c09b-3d64-4fe6-9e1a-8aed0dd658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NotebookType" ma:index="20" nillable="true" ma:displayName="Notebook Type" ma:internalName="NotebookType">
      <xsd:simpleType>
        <xsd:restriction base="dms:Text"/>
      </xsd:simpleType>
    </xsd:element>
    <xsd:element name="FolderType" ma:index="21" nillable="true" ma:displayName="Folder Type" ma:internalName="FolderType">
      <xsd:simpleType>
        <xsd:restriction base="dms:Text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AppVersion" ma:index="23" nillable="true" ma:displayName="App Version" ma:internalName="AppVersion">
      <xsd:simpleType>
        <xsd:restriction base="dms:Text"/>
      </xsd:simpleType>
    </xsd:element>
    <xsd:element name="TeamsChannelId" ma:index="24" nillable="true" ma:displayName="Teams Channel Id" ma:internalName="TeamsChannelId">
      <xsd:simpleType>
        <xsd:restriction base="dms:Text"/>
      </xsd:simpleType>
    </xsd:element>
    <xsd:element name="Owner" ma:index="2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6" nillable="true" ma:displayName="Math Settings" ma:internalName="Math_Settings">
      <xsd:simpleType>
        <xsd:restriction base="dms:Text"/>
      </xsd:simpleType>
    </xsd:element>
    <xsd:element name="DefaultSectionNames" ma:index="2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8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8" nillable="true" ma:displayName="Is Collaboration Space Locked" ma:internalName="Is_Collaboration_Space_Locked">
      <xsd:simpleType>
        <xsd:restriction base="dms:Boolean"/>
      </xsd:simpleType>
    </xsd:element>
    <xsd:element name="IsNotebookLocked" ma:index="39" nillable="true" ma:displayName="Is Notebook Locked" ma:internalName="IsNotebookLocked">
      <xsd:simpleType>
        <xsd:restriction base="dms:Boolean"/>
      </xsd:simpleType>
    </xsd:element>
    <xsd:element name="Teams_Channel_Section_Location" ma:index="40" nillable="true" ma:displayName="Teams Channel Section Location" ma:internalName="Teams_Channel_Section_Loca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2e645b-2c2b-4801-8d02-bcade6b9e74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Type xmlns="f584c09b-3d64-4fe6-9e1a-8aed0dd658ef" xsi:nil="true"/>
    <CultureName xmlns="f584c09b-3d64-4fe6-9e1a-8aed0dd658ef" xsi:nil="true"/>
    <DefaultSectionNames xmlns="f584c09b-3d64-4fe6-9e1a-8aed0dd658ef" xsi:nil="true"/>
    <AppVersion xmlns="f584c09b-3d64-4fe6-9e1a-8aed0dd658ef" xsi:nil="true"/>
    <TeamsChannelId xmlns="f584c09b-3d64-4fe6-9e1a-8aed0dd658ef" xsi:nil="true"/>
    <Invited_Students xmlns="f584c09b-3d64-4fe6-9e1a-8aed0dd658ef" xsi:nil="true"/>
    <IsNotebookLocked xmlns="f584c09b-3d64-4fe6-9e1a-8aed0dd658ef" xsi:nil="true"/>
    <Teachers xmlns="f584c09b-3d64-4fe6-9e1a-8aed0dd658ef">
      <UserInfo>
        <DisplayName/>
        <AccountId xsi:nil="true"/>
        <AccountType/>
      </UserInfo>
    </Teachers>
    <Students xmlns="f584c09b-3d64-4fe6-9e1a-8aed0dd658ef">
      <UserInfo>
        <DisplayName/>
        <AccountId xsi:nil="true"/>
        <AccountType/>
      </UserInfo>
    </Students>
    <Student_Groups xmlns="f584c09b-3d64-4fe6-9e1a-8aed0dd658ef">
      <UserInfo>
        <DisplayName/>
        <AccountId xsi:nil="true"/>
        <AccountType/>
      </UserInfo>
    </Student_Groups>
    <Math_Settings xmlns="f584c09b-3d64-4fe6-9e1a-8aed0dd658ef" xsi:nil="true"/>
    <Templates xmlns="f584c09b-3d64-4fe6-9e1a-8aed0dd658ef" xsi:nil="true"/>
    <Self_Registration_Enabled xmlns="f584c09b-3d64-4fe6-9e1a-8aed0dd658ef" xsi:nil="true"/>
    <Is_Collaboration_Space_Locked xmlns="f584c09b-3d64-4fe6-9e1a-8aed0dd658ef" xsi:nil="true"/>
    <Teams_Channel_Section_Location xmlns="f584c09b-3d64-4fe6-9e1a-8aed0dd658ef" xsi:nil="true"/>
    <LMS_Mappings xmlns="f584c09b-3d64-4fe6-9e1a-8aed0dd658ef" xsi:nil="true"/>
    <Has_Teacher_Only_SectionGroup xmlns="f584c09b-3d64-4fe6-9e1a-8aed0dd658ef" xsi:nil="true"/>
    <Invited_Teachers xmlns="f584c09b-3d64-4fe6-9e1a-8aed0dd658ef" xsi:nil="true"/>
    <NotebookType xmlns="f584c09b-3d64-4fe6-9e1a-8aed0dd658ef" xsi:nil="true"/>
    <Owner xmlns="f584c09b-3d64-4fe6-9e1a-8aed0dd658ef">
      <UserInfo>
        <DisplayName/>
        <AccountId xsi:nil="true"/>
        <AccountType/>
      </UserInfo>
    </Owner>
    <Distribution_Groups xmlns="f584c09b-3d64-4fe6-9e1a-8aed0dd658e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EF322B-6987-4FA1-A36B-ACD78E543C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84c09b-3d64-4fe6-9e1a-8aed0dd658ef"/>
    <ds:schemaRef ds:uri="222e645b-2c2b-4801-8d02-bcade6b9e7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A134C2D-5DEF-4FA2-91DE-A6C952E2CDB2}">
  <ds:schemaRefs>
    <ds:schemaRef ds:uri="http://schemas.microsoft.com/office/2006/metadata/properties"/>
    <ds:schemaRef ds:uri="http://schemas.microsoft.com/office/infopath/2007/PartnerControls"/>
    <ds:schemaRef ds:uri="f584c09b-3d64-4fe6-9e1a-8aed0dd658ef"/>
  </ds:schemaRefs>
</ds:datastoreItem>
</file>

<file path=customXml/itemProps3.xml><?xml version="1.0" encoding="utf-8"?>
<ds:datastoreItem xmlns:ds="http://schemas.openxmlformats.org/officeDocument/2006/customXml" ds:itemID="{63CD8C58-DF5E-4424-B42B-C59BC8B85B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286</Words>
  <Application>Microsoft Office PowerPoint</Application>
  <PresentationFormat>Widescreen</PresentationFormat>
  <Paragraphs>49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Why Studying Maths is so important</vt:lpstr>
      <vt:lpstr>GCSE Mathematics AQA 8300 Exam facts</vt:lpstr>
      <vt:lpstr>Further MATHS Study  thIRSK sixth form college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Brewer L</dc:creator>
  <cp:lastModifiedBy>Brewer L</cp:lastModifiedBy>
  <cp:revision>3</cp:revision>
  <dcterms:created xsi:type="dcterms:W3CDTF">2021-01-24T21:43:57Z</dcterms:created>
  <dcterms:modified xsi:type="dcterms:W3CDTF">2023-01-06T14:08:34Z</dcterms:modified>
</cp:coreProperties>
</file>